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5" autoAdjust="0"/>
    <p:restoredTop sz="94660"/>
  </p:normalViewPr>
  <p:slideViewPr>
    <p:cSldViewPr>
      <p:cViewPr varScale="1">
        <p:scale>
          <a:sx n="58" d="100"/>
          <a:sy n="58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3CE50-5751-442F-892D-CC0132DE311C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A8B48-E80D-443D-86CC-11E5347051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69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バナナ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1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すいか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174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みかん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49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ぶどう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72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もも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008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チェリーといちご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92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パイナップルとキウィともも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A8B48-E80D-443D-86CC-11E5347051B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84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8641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95045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2503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7134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01528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1687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0104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62766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2886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5973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7482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A53E-0169-4D07-9C92-F999F8BA1737}" type="datetimeFigureOut">
              <a:rPr kumimoji="1" lang="ja-JP" altLang="en-US" smtClean="0"/>
              <a:pPr/>
              <a:t>2016/4/25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2C21C-112B-4483-8157-EDA53C1CCD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0.jpeg"/><Relationship Id="rId5" Type="http://schemas.openxmlformats.org/officeDocument/2006/relationships/image" Target="../media/image3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0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0.jpeg"/><Relationship Id="rId5" Type="http://schemas.openxmlformats.org/officeDocument/2006/relationships/image" Target="../media/image3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Relationship Id="rId1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Relationship Id="rId1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3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Relationship Id="rId1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1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85" y="2678788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889" y="5051844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914" y="221367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25" y="4767954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" y="102580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5126850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86" y="2481328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2" y="2716520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55" y="4767954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015" y="275547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05" y="328732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05" y="2724255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007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20" y="2796882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20" y="426733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939" y="2729101"/>
            <a:ext cx="2021932" cy="146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030" y="143392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745" y="4838252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635" y="4908144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636" y="2596726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783" y="2484480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8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015" y="4919156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72105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35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86" y="4767954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6" y="228071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573" y="548785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765" y="255657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11" y="4987068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5126850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8920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36" y="2492896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05" y="328732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324" y="4875739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64904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35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535" y="476672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1" y="4906634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23" y="4954278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59" y="2481328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005" y="2787380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86" y="2481328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85" y="4877195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2" y="275547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919" y="4644502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6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18" y="2606161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48680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35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165" y="409245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765" y="102580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912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565" y="5126850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37" y="409245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08920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09" y="418169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188" y="4653730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72" y="4892681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72" y="4945630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708920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35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664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86" y="2621746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35" y="2859858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358" y="2452521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584" y="2656157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5126850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97" y="4943807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555" y="4982431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511" y="4786470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07" y="548680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051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8920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75" y="517665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75" y="5203995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941168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4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564904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372" y="4682236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050656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97" y="0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420888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051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so\Desktop\Documents\01_英語活動関係\授業で使える教材\好きなもの調べ・食べ物\フルーツソング果物の絵\メロ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1982465" cy="16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o\Desktop\Documents\01_英語活動関係\授業で使える教材\好きなもの調べ・食べ物\フルーツソング果物の絵\ブドウ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1858086" cy="134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o\Desktop\Documents\01_英語活動関係\授業で使える教材\好きなもの調べ・食べ物\フルーツソング果物の絵\チェリ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41303" cy="19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o\Desktop\Documents\01_英語活動関係\授業で使える教材\好きなもの調べ・食べ物\フルーツソング果物の絵\みかん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41168"/>
            <a:ext cx="2108515" cy="15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\Desktop\Documents\01_英語活動関係\授業で使える教材\好きなもの調べ・食べ物\フルーツソング果物の絵\りんご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13176"/>
            <a:ext cx="1926540" cy="14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\Desktop\Documents\01_英語活動関係\授業で使える教材\好きなもの調べ・食べ物\フルーツソング果物の絵\洋ナシ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1820731" cy="162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o\Desktop\Documents\01_英語活動関係\授業で使える教材\好きなもの調べ・食べ物\フルーツソング果物の絵\バナナ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" y="4942294"/>
            <a:ext cx="2232248" cy="162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o\Desktop\Documents\01_英語活動関係\授業で使える教材\好きなもの調べ・食べ物\フルーツソング果物の絵\スイカ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1885892" cy="18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\Desktop\Documents\01_英語活動関係\授業で使える教材\好きなもの調べ・食べ物\フルーツソング果物の絵\イチゴ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36912"/>
            <a:ext cx="2392660" cy="18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so\Desktop\Documents\01_英語活動関係\授業で使える教材\好きなもの調べ・食べ物\フルーツソング果物の絵\パイナップル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32656"/>
            <a:ext cx="2129299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so\Desktop\Documents\01_英語活動関係\授業で使える教材\好きなもの調べ・食べ物\フルーツソング果物の絵\モモ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91336"/>
            <a:ext cx="1966664" cy="196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so\Desktop\Documents\01_英語活動関係\授業で使える教材\好きなもの調べ・食べ物\フルーツソング果物の絵\キウィ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492896"/>
            <a:ext cx="1712221" cy="18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051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</Words>
  <Application>Microsoft Office PowerPoint</Application>
  <PresentationFormat>画面に合わせる (4:3)</PresentationFormat>
  <Paragraphs>14</Paragraphs>
  <Slides>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</dc:creator>
  <cp:lastModifiedBy>so</cp:lastModifiedBy>
  <cp:revision>28</cp:revision>
  <dcterms:created xsi:type="dcterms:W3CDTF">2011-06-30T23:10:41Z</dcterms:created>
  <dcterms:modified xsi:type="dcterms:W3CDTF">2016-04-25T11:33:44Z</dcterms:modified>
</cp:coreProperties>
</file>